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D3C3-E1BA-3E46-B14E-887497D560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52F2FB-E35F-944F-AD52-F4D52B6C2E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709A41-FB9C-EA40-843D-3A6E8BFFD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E5881-DE5E-4645-A00C-195E77A02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ED56D-2844-5F40-90F1-70098D83E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804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B98A0-895D-CB40-B209-62DB19247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362DA-2DFF-0F41-AEC6-822E31776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963E1-210F-E746-BB56-A96C6F6FC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27279-77F5-984F-A043-0CD02AB68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C937E-7665-CB43-8A28-36B911E1D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38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98AD77-3005-C243-8A9D-8BE77ABD30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55BAB1-D7C0-5D47-B840-7C1F5A45B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62D52-8372-7148-99D3-B727238FE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D5FB0-8070-E54D-9F3A-D509BE5A6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8AD352-2182-7642-839D-739D28484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45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267E6-B33F-9C40-804D-F080395D4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6977-E63B-3646-9FE8-FEB28473A1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C6E17-5945-4B43-89ED-5F43A3600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E6A8A-B197-974E-A43F-7F8BF3AB5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9C720-5B1C-5048-A2BF-BAB01289C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43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A6727-81EC-544E-B555-EA65DFE4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9E27F9-751A-644A-9649-48D78A8C2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828DD-0B37-BA4F-863C-56AC1B111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02E65-CDAF-2C46-BE72-5FF825662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C9AFA-6963-CD44-ABD9-24309E797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599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B6462-5719-3446-A1C4-5523D0036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514D7-4FC6-D942-AD5E-EA235CC669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BA2997-4C65-0C49-BD02-3B95090B0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29F0A-E0C3-F74F-9EA3-77068667D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E64675-244A-D540-8CA8-C9712833A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5B489-B373-6341-B50B-8954C0F0F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776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7D3D0-C542-B641-B055-F1BE68AE4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BE320E-C46C-1A46-9BBF-4CBFD5E47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D8BCB3-5B2F-C34F-AA00-CC9122E74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3258F6-1CAC-E14B-8561-AB37CD1376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FE0890-486C-EE44-AD92-37C332CB08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BC35DB-EE29-3E44-A127-2F572AEB1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FF2DB-2714-F042-8670-69A30CB09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2FAEBE-E57A-FC40-B8B6-9A251D187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450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BA07C-B27A-6C4F-86E6-85A972375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AD6BFD-29E1-424C-8F3F-8478668D7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82128A-E346-134F-9711-C82184E4D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78560-C775-DA45-A546-67E0240A5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06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2D6226-B0B4-694C-8944-CB7EBE1EA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D8A412-7216-4C4F-85FE-B62602BF8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2BE58-13B6-FB42-B7BA-5D2493BE5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627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626E0-9826-D241-9645-7F71B01E8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F36B7-5139-424F-A45C-4495D9CF98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CA7130-ACD3-9447-A7EA-CBFD61D549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A07AD-519C-CD43-9878-C33DB440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867D19-4D6B-FD47-93B2-97A234AA3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8DA16-1BB4-7342-AF4A-0B7E8FEFC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46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B8405-57CB-C64C-AFD3-411060A2F3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168DC-6FB1-7845-8722-BF9978597A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A2D201-C34C-BA4D-90A8-6E627E321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18A411-D4B7-B54D-AC4F-2DA751A63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4BA97-8180-164C-85D1-A53DD5953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A4456D-C3BF-434E-A929-A66A00F7D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999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132640-9940-A84E-8143-F3F17A961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47FA5-3A58-584A-AB37-4AF761DAD5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B4607-C184-7147-A8D7-CAD882E580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6195D1-8C5F-0243-BB2D-0AC825CAC64F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F88EB9-5DCF-4E4E-9642-6893184D7B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08F9B-CD67-3E48-8780-BF81F98C12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9DB2E-0668-F647-A91A-94A0B6A34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342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67BA-2A23-B944-B5FA-B17519248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64777E-1749-3947-A6B0-4C82F4134C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7F10B3-3BF5-104B-9B39-164691D9F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9" y="113513"/>
            <a:ext cx="12192000" cy="663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724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Enoch Ng'oma</dc:creator>
  <cp:lastModifiedBy>Enoch Ng'oma</cp:lastModifiedBy>
  <cp:revision>1</cp:revision>
  <dcterms:created xsi:type="dcterms:W3CDTF">2019-05-28T21:35:53Z</dcterms:created>
  <dcterms:modified xsi:type="dcterms:W3CDTF">2019-05-28T21:37:16Z</dcterms:modified>
</cp:coreProperties>
</file>

<file path=docProps/thumbnail.jpeg>
</file>